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s/slide6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8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63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59.xml" ContentType="application/vnd.openxmlformats-officedocument.presentationml.slide+xml"/>
  <Override PartName="/ppt/slides/slide33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67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73" r:id="rId3"/>
    <p:sldId id="272" r:id="rId4"/>
    <p:sldId id="269" r:id="rId5"/>
    <p:sldId id="331" r:id="rId6"/>
    <p:sldId id="268" r:id="rId7"/>
    <p:sldId id="310" r:id="rId8"/>
    <p:sldId id="334" r:id="rId9"/>
    <p:sldId id="324" r:id="rId10"/>
    <p:sldId id="275" r:id="rId11"/>
    <p:sldId id="333" r:id="rId12"/>
    <p:sldId id="305" r:id="rId13"/>
    <p:sldId id="279" r:id="rId14"/>
    <p:sldId id="337" r:id="rId15"/>
    <p:sldId id="325" r:id="rId16"/>
    <p:sldId id="326" r:id="rId17"/>
    <p:sldId id="328" r:id="rId18"/>
    <p:sldId id="340" r:id="rId19"/>
    <p:sldId id="342" r:id="rId20"/>
    <p:sldId id="329" r:id="rId21"/>
    <p:sldId id="330" r:id="rId22"/>
    <p:sldId id="260" r:id="rId23"/>
    <p:sldId id="332" r:id="rId24"/>
    <p:sldId id="267" r:id="rId25"/>
    <p:sldId id="257" r:id="rId26"/>
    <p:sldId id="258" r:id="rId27"/>
    <p:sldId id="335" r:id="rId28"/>
    <p:sldId id="336" r:id="rId29"/>
    <p:sldId id="259" r:id="rId30"/>
    <p:sldId id="338" r:id="rId31"/>
    <p:sldId id="327" r:id="rId32"/>
    <p:sldId id="339" r:id="rId33"/>
    <p:sldId id="341" r:id="rId34"/>
    <p:sldId id="274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4" r:id="rId44"/>
    <p:sldId id="355" r:id="rId45"/>
    <p:sldId id="367" r:id="rId46"/>
    <p:sldId id="356" r:id="rId47"/>
    <p:sldId id="266" r:id="rId48"/>
    <p:sldId id="357" r:id="rId49"/>
    <p:sldId id="358" r:id="rId50"/>
    <p:sldId id="351" r:id="rId51"/>
    <p:sldId id="352" r:id="rId52"/>
    <p:sldId id="360" r:id="rId53"/>
    <p:sldId id="361" r:id="rId54"/>
    <p:sldId id="359" r:id="rId55"/>
    <p:sldId id="369" r:id="rId56"/>
    <p:sldId id="362" r:id="rId57"/>
    <p:sldId id="363" r:id="rId58"/>
    <p:sldId id="364" r:id="rId59"/>
    <p:sldId id="365" r:id="rId60"/>
    <p:sldId id="366" r:id="rId61"/>
    <p:sldId id="353" r:id="rId62"/>
    <p:sldId id="368" r:id="rId63"/>
    <p:sldId id="370" r:id="rId64"/>
    <p:sldId id="371" r:id="rId65"/>
    <p:sldId id="372" r:id="rId66"/>
    <p:sldId id="373" r:id="rId67"/>
    <p:sldId id="374" r:id="rId68"/>
    <p:sldId id="375" r:id="rId69"/>
    <p:sldId id="376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89" d="100"/>
          <a:sy n="89" d="100"/>
        </p:scale>
        <p:origin x="-6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theme" Target="theme/theme1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viewProps" Target="view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6C09-1402-3D4E-8CD2-C31B187DE7AE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harlemagne Std Bold"/>
                <a:cs typeface="Charlemagne Std Bold"/>
              </a:rPr>
              <a:t>Reviewing Cathedrals!</a:t>
            </a:r>
            <a:br>
              <a:rPr lang="en-US" dirty="0" smtClean="0">
                <a:latin typeface="Charlemagne Std Bold"/>
                <a:cs typeface="Charlemagne Std Bold"/>
              </a:rPr>
            </a:br>
            <a:r>
              <a:rPr lang="en-US" dirty="0" smtClean="0">
                <a:latin typeface="Charlemagne Std Bold"/>
                <a:cs typeface="Charlemagne Std Bold"/>
              </a:rPr>
              <a:t>Chapter 18</a:t>
            </a:r>
            <a:endParaRPr lang="en-US" dirty="0">
              <a:latin typeface="Charlemagne Std Bold"/>
              <a:cs typeface="Charlemagne St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Salisbury Cathedral,</a:t>
            </a:r>
            <a:br>
              <a:rPr lang="en-US" dirty="0" smtClean="0"/>
            </a:br>
            <a:r>
              <a:rPr lang="en-US" dirty="0" smtClean="0"/>
              <a:t>England</a:t>
            </a:r>
            <a:endParaRPr lang="en-US" dirty="0"/>
          </a:p>
        </p:txBody>
      </p:sp>
      <p:pic>
        <p:nvPicPr>
          <p:cNvPr id="4" name="Picture 4" descr="salisburynave"/>
          <p:cNvPicPr>
            <a:picLocks noChangeAspect="1" noChangeArrowheads="1"/>
          </p:cNvPicPr>
          <p:nvPr/>
        </p:nvPicPr>
        <p:blipFill>
          <a:blip r:embed="rId2"/>
          <a:srcRect t="3145" b="9433"/>
          <a:stretch>
            <a:fillRect/>
          </a:stretch>
        </p:blipFill>
        <p:spPr bwMode="auto">
          <a:xfrm>
            <a:off x="685800" y="153829"/>
            <a:ext cx="4724400" cy="6594659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74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Royal Portal</a:t>
            </a:r>
            <a:br>
              <a:rPr lang="en-US" dirty="0" smtClean="0"/>
            </a:br>
            <a:r>
              <a:rPr lang="en-US" dirty="0" smtClean="0"/>
              <a:t>Chartres, France</a:t>
            </a:r>
            <a:endParaRPr lang="en-US" dirty="0"/>
          </a:p>
        </p:txBody>
      </p:sp>
      <p:pic>
        <p:nvPicPr>
          <p:cNvPr id="4" name="Picture 1030" descr=" 18-05.jpg                                                      000000A3schmoopy  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334001"/>
            <a:ext cx="426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Cologne Cathedral, Germany</a:t>
            </a:r>
            <a:endParaRPr lang="en-US" dirty="0"/>
          </a:p>
        </p:txBody>
      </p:sp>
      <p:pic>
        <p:nvPicPr>
          <p:cNvPr id="4" name="Picture 6" descr="18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1"/>
            <a:ext cx="760659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Oriveto</a:t>
            </a:r>
            <a:r>
              <a:rPr lang="en-US" dirty="0" smtClean="0"/>
              <a:t> Cathedral,</a:t>
            </a:r>
            <a:br>
              <a:rPr lang="en-US" dirty="0" smtClean="0"/>
            </a:br>
            <a:r>
              <a:rPr lang="en-US" dirty="0" smtClean="0"/>
              <a:t>Italy</a:t>
            </a:r>
            <a:endParaRPr lang="en-US" dirty="0"/>
          </a:p>
        </p:txBody>
      </p:sp>
      <p:pic>
        <p:nvPicPr>
          <p:cNvPr id="4" name="Content Placeholder 4" descr="Orvieto_cathedra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5384800" cy="690245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Salisbury Cathedral,</a:t>
            </a:r>
            <a:br>
              <a:rPr lang="en-US" dirty="0" smtClean="0"/>
            </a:br>
            <a:r>
              <a:rPr lang="en-US" dirty="0" smtClean="0"/>
              <a:t>England</a:t>
            </a:r>
            <a:endParaRPr lang="en-US" dirty="0"/>
          </a:p>
        </p:txBody>
      </p:sp>
      <p:pic>
        <p:nvPicPr>
          <p:cNvPr id="4" name="Picture 6" descr="18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58356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Cologne Cathedral,</a:t>
            </a:r>
            <a:br>
              <a:rPr lang="en-US" dirty="0" smtClean="0"/>
            </a:br>
            <a:r>
              <a:rPr lang="en-US" dirty="0" smtClean="0"/>
              <a:t>Germany</a:t>
            </a:r>
            <a:endParaRPr lang="en-US" dirty="0"/>
          </a:p>
        </p:txBody>
      </p:sp>
      <p:pic>
        <p:nvPicPr>
          <p:cNvPr id="6" name="Content Placeholder 5" descr="site_0292_0001-464-0-201109202009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8600"/>
            <a:ext cx="4744322" cy="632917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Reims,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4" descr=" 18-21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7" y="0"/>
            <a:ext cx="4986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43840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Notre Dame,</a:t>
            </a:r>
            <a:br>
              <a:rPr lang="en-US" dirty="0" smtClean="0"/>
            </a:br>
            <a:r>
              <a:rPr lang="en-US" dirty="0" smtClean="0"/>
              <a:t>Paris, France</a:t>
            </a:r>
            <a:endParaRPr lang="en-US" dirty="0"/>
          </a:p>
        </p:txBody>
      </p:sp>
      <p:pic>
        <p:nvPicPr>
          <p:cNvPr id="5" name="Content Placeholder 4" descr="Paris-notre-dame-facad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5158628" cy="6858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Orvieto</a:t>
            </a:r>
            <a:r>
              <a:rPr lang="en-US" dirty="0" smtClean="0"/>
              <a:t> </a:t>
            </a:r>
            <a:r>
              <a:rPr lang="en-US" dirty="0" smtClean="0"/>
              <a:t>Cathedral,</a:t>
            </a:r>
            <a:br>
              <a:rPr lang="en-US" dirty="0" smtClean="0"/>
            </a:br>
            <a:r>
              <a:rPr lang="en-US" dirty="0" smtClean="0"/>
              <a:t>Italy</a:t>
            </a:r>
            <a:endParaRPr lang="en-US" dirty="0"/>
          </a:p>
        </p:txBody>
      </p:sp>
      <p:pic>
        <p:nvPicPr>
          <p:cNvPr id="4" name="Content Placeholder 4" descr="Orvieto_cathedra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5384800" cy="690245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715000"/>
            <a:ext cx="5410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Milan Cathedral, Italy</a:t>
            </a:r>
            <a:endParaRPr lang="en-US" dirty="0"/>
          </a:p>
        </p:txBody>
      </p:sp>
      <p:pic>
        <p:nvPicPr>
          <p:cNvPr id="4" name="Content Placeholder 4" descr="4572679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905162" cy="5715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Denis,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Content Placeholder 4" descr="0087s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5534462" cy="46482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Denis,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Content Placeholder 4" descr="0087s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5534462" cy="46482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Denis,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5" descr="0096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09600"/>
            <a:ext cx="4270983" cy="551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799" y="26670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Laon</a:t>
            </a:r>
            <a:r>
              <a:rPr lang="en-US" dirty="0" smtClean="0"/>
              <a:t> 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6" descr="18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386" y="0"/>
            <a:ext cx="457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Laon</a:t>
            </a:r>
            <a:r>
              <a:rPr lang="en-US" dirty="0" smtClean="0"/>
              <a:t> </a:t>
            </a:r>
            <a:r>
              <a:rPr lang="en-US" dirty="0" err="1" smtClean="0"/>
              <a:t>Cathdral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3" descr=" 18-07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5180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6" y="2819400"/>
            <a:ext cx="41696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Chartres </a:t>
            </a:r>
            <a:br>
              <a:rPr lang="en-US" dirty="0" smtClean="0"/>
            </a:br>
            <a:r>
              <a:rPr lang="en-US" dirty="0" smtClean="0"/>
              <a:t>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6" name="Picture 1028" descr=" 18-12.jpg                                                      000000A3schmoopy  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4967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Reims,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4" descr=" 18-21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7" y="0"/>
            <a:ext cx="4986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Amiens, France</a:t>
            </a:r>
            <a:endParaRPr lang="en-US" dirty="0"/>
          </a:p>
        </p:txBody>
      </p:sp>
      <p:pic>
        <p:nvPicPr>
          <p:cNvPr id="5" name="Picture 3" descr=" 18-19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5211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6" y="2819400"/>
            <a:ext cx="41696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Amiens 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3" descr=" 18-17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475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Sainte </a:t>
            </a:r>
            <a:r>
              <a:rPr lang="en-US" dirty="0" err="1" smtClean="0"/>
              <a:t>Chapelle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6" descr="18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4718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43840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Notre Dame,</a:t>
            </a:r>
            <a:br>
              <a:rPr lang="en-US" dirty="0" smtClean="0"/>
            </a:br>
            <a:r>
              <a:rPr lang="en-US" dirty="0" smtClean="0"/>
              <a:t>Paris, France</a:t>
            </a:r>
            <a:endParaRPr lang="en-US" dirty="0"/>
          </a:p>
        </p:txBody>
      </p:sp>
      <p:pic>
        <p:nvPicPr>
          <p:cNvPr id="5" name="Content Placeholder 4" descr="Paris-notre-dame-facad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5158628" cy="6858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Laon</a:t>
            </a:r>
            <a:r>
              <a:rPr lang="en-US" dirty="0" smtClean="0"/>
              <a:t> </a:t>
            </a:r>
            <a:r>
              <a:rPr lang="en-US" dirty="0" err="1" smtClean="0"/>
              <a:t>Cathdral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3" descr=" 18-07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5180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Salisbury Cathedral,</a:t>
            </a:r>
            <a:br>
              <a:rPr lang="en-US" dirty="0" smtClean="0"/>
            </a:br>
            <a:r>
              <a:rPr lang="en-US" dirty="0" smtClean="0"/>
              <a:t>England</a:t>
            </a:r>
            <a:endParaRPr lang="en-US" dirty="0"/>
          </a:p>
        </p:txBody>
      </p:sp>
      <p:pic>
        <p:nvPicPr>
          <p:cNvPr id="4" name="Picture 4" descr="salisburynave"/>
          <p:cNvPicPr>
            <a:picLocks noChangeAspect="1" noChangeArrowheads="1"/>
          </p:cNvPicPr>
          <p:nvPr/>
        </p:nvPicPr>
        <p:blipFill>
          <a:blip r:embed="rId2"/>
          <a:srcRect t="3145" b="9433"/>
          <a:stretch>
            <a:fillRect/>
          </a:stretch>
        </p:blipFill>
        <p:spPr bwMode="auto">
          <a:xfrm>
            <a:off x="685800" y="153829"/>
            <a:ext cx="4724400" cy="6594659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Amiens, France</a:t>
            </a:r>
            <a:endParaRPr lang="en-US" dirty="0"/>
          </a:p>
        </p:txBody>
      </p:sp>
      <p:pic>
        <p:nvPicPr>
          <p:cNvPr id="5" name="Picture 3" descr=" 18-19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5211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334001"/>
            <a:ext cx="426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Cologne Cathedral, Germany</a:t>
            </a:r>
            <a:endParaRPr lang="en-US" dirty="0"/>
          </a:p>
        </p:txBody>
      </p:sp>
      <p:pic>
        <p:nvPicPr>
          <p:cNvPr id="4" name="Picture 6" descr="18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1"/>
            <a:ext cx="760659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Cologne Cathedral,</a:t>
            </a:r>
            <a:br>
              <a:rPr lang="en-US" dirty="0" smtClean="0"/>
            </a:br>
            <a:r>
              <a:rPr lang="en-US" dirty="0" smtClean="0"/>
              <a:t>Germany</a:t>
            </a:r>
            <a:endParaRPr lang="en-US" dirty="0"/>
          </a:p>
        </p:txBody>
      </p:sp>
      <p:pic>
        <p:nvPicPr>
          <p:cNvPr id="6" name="Content Placeholder 5" descr="site_0292_0001-464-0-201109202009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8600"/>
            <a:ext cx="4744322" cy="632917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Denis,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5" descr="0096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09600"/>
            <a:ext cx="4270983" cy="551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Denis,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Content Placeholder 4" descr="0087s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5534462" cy="46482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Laon</a:t>
            </a:r>
            <a:r>
              <a:rPr lang="en-US" dirty="0" smtClean="0"/>
              <a:t> </a:t>
            </a:r>
            <a:r>
              <a:rPr lang="en-US" dirty="0" err="1" smtClean="0"/>
              <a:t>Cathdral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3" descr=" 18-07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5180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74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Royal Portal</a:t>
            </a:r>
            <a:br>
              <a:rPr lang="en-US" dirty="0" smtClean="0"/>
            </a:br>
            <a:r>
              <a:rPr lang="en-US" dirty="0" smtClean="0"/>
              <a:t>Chartres, France</a:t>
            </a:r>
            <a:endParaRPr lang="en-US" dirty="0"/>
          </a:p>
        </p:txBody>
      </p:sp>
      <p:pic>
        <p:nvPicPr>
          <p:cNvPr id="4" name="Picture 1030" descr=" 18-05.jpg                                                      000000A3schmoopy  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6" y="2819400"/>
            <a:ext cx="41696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Chartres </a:t>
            </a:r>
            <a:br>
              <a:rPr lang="en-US" dirty="0" smtClean="0"/>
            </a:br>
            <a:r>
              <a:rPr lang="en-US" dirty="0" smtClean="0"/>
              <a:t>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6" name="Picture 1028" descr=" 18-12.jpg                                                      000000A3schmoopy  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4967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6" y="2819400"/>
            <a:ext cx="41696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Amiens 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3" descr=" 18-17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475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74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Royal Portal</a:t>
            </a:r>
            <a:br>
              <a:rPr lang="en-US" dirty="0" smtClean="0"/>
            </a:br>
            <a:r>
              <a:rPr lang="en-US" dirty="0" smtClean="0"/>
              <a:t>Chartres, France</a:t>
            </a:r>
            <a:endParaRPr lang="en-US" dirty="0"/>
          </a:p>
        </p:txBody>
      </p:sp>
      <p:pic>
        <p:nvPicPr>
          <p:cNvPr id="4" name="Picture 1030" descr=" 18-05.jpg                                                      000000A3schmoopy  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715000"/>
            <a:ext cx="5410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Milan Cathedral, Italy</a:t>
            </a:r>
            <a:endParaRPr lang="en-US" dirty="0"/>
          </a:p>
        </p:txBody>
      </p:sp>
      <p:pic>
        <p:nvPicPr>
          <p:cNvPr id="4" name="Content Placeholder 4" descr="4572679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905162" cy="5715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799" y="26670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Laon</a:t>
            </a:r>
            <a:r>
              <a:rPr lang="en-US" dirty="0" smtClean="0"/>
              <a:t> 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6" descr="18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386" y="0"/>
            <a:ext cx="457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Salisbury Cathedral,</a:t>
            </a:r>
            <a:br>
              <a:rPr lang="en-US" dirty="0" smtClean="0"/>
            </a:br>
            <a:r>
              <a:rPr lang="en-US" dirty="0" smtClean="0"/>
              <a:t>England</a:t>
            </a:r>
            <a:endParaRPr lang="en-US" dirty="0"/>
          </a:p>
        </p:txBody>
      </p:sp>
      <p:pic>
        <p:nvPicPr>
          <p:cNvPr id="4" name="Picture 6" descr="18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58356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Orvieto</a:t>
            </a:r>
            <a:r>
              <a:rPr lang="en-US" dirty="0" smtClean="0"/>
              <a:t> </a:t>
            </a:r>
            <a:r>
              <a:rPr lang="en-US" dirty="0" smtClean="0"/>
              <a:t>Cathedral,</a:t>
            </a:r>
            <a:br>
              <a:rPr lang="en-US" dirty="0" smtClean="0"/>
            </a:br>
            <a:r>
              <a:rPr lang="en-US" dirty="0" smtClean="0"/>
              <a:t>Italy</a:t>
            </a:r>
            <a:endParaRPr lang="en-US" dirty="0"/>
          </a:p>
        </p:txBody>
      </p:sp>
      <p:pic>
        <p:nvPicPr>
          <p:cNvPr id="4" name="Content Placeholder 4" descr="Orvieto_cathedra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5384800" cy="690245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Salisbury Cathedral,</a:t>
            </a:r>
            <a:br>
              <a:rPr lang="en-US" dirty="0" smtClean="0"/>
            </a:br>
            <a:r>
              <a:rPr lang="en-US" dirty="0" smtClean="0"/>
              <a:t>England</a:t>
            </a:r>
            <a:endParaRPr lang="en-US" dirty="0"/>
          </a:p>
        </p:txBody>
      </p:sp>
      <p:pic>
        <p:nvPicPr>
          <p:cNvPr id="4" name="Picture 6" descr="18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58356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Amiens, France</a:t>
            </a:r>
            <a:endParaRPr lang="en-US" dirty="0"/>
          </a:p>
        </p:txBody>
      </p:sp>
      <p:pic>
        <p:nvPicPr>
          <p:cNvPr id="5" name="Picture 3" descr=" 18-19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5211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Cologne Cathedral,</a:t>
            </a:r>
            <a:br>
              <a:rPr lang="en-US" dirty="0" smtClean="0"/>
            </a:br>
            <a:r>
              <a:rPr lang="en-US" dirty="0" smtClean="0"/>
              <a:t>Germany</a:t>
            </a:r>
            <a:endParaRPr lang="en-US" dirty="0"/>
          </a:p>
        </p:txBody>
      </p:sp>
      <p:pic>
        <p:nvPicPr>
          <p:cNvPr id="6" name="Content Placeholder 5" descr="site_0292_0001-464-0-201109202009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8600"/>
            <a:ext cx="4744322" cy="632917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Sainte </a:t>
            </a:r>
            <a:r>
              <a:rPr lang="en-US" dirty="0" err="1" smtClean="0"/>
              <a:t>Chapelle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6" descr="18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4718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Reims,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4" descr=" 18-21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7" y="0"/>
            <a:ext cx="4986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43840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Notre Dame,</a:t>
            </a:r>
            <a:br>
              <a:rPr lang="en-US" dirty="0" smtClean="0"/>
            </a:br>
            <a:r>
              <a:rPr lang="en-US" dirty="0" smtClean="0"/>
              <a:t>Paris, France</a:t>
            </a:r>
            <a:endParaRPr lang="en-US" dirty="0"/>
          </a:p>
        </p:txBody>
      </p:sp>
      <p:pic>
        <p:nvPicPr>
          <p:cNvPr id="5" name="Content Placeholder 4" descr="Paris-notre-dame-facad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5158628" cy="6858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6" y="2819400"/>
            <a:ext cx="41696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Chartres </a:t>
            </a:r>
            <a:br>
              <a:rPr lang="en-US" dirty="0" smtClean="0"/>
            </a:br>
            <a:r>
              <a:rPr lang="en-US" dirty="0" smtClean="0"/>
              <a:t>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6" name="Picture 1028" descr=" 18-12.jpg                                                      000000A3schmoopy  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4967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Salisbury Cathedral,</a:t>
            </a:r>
            <a:br>
              <a:rPr lang="en-US" dirty="0" smtClean="0"/>
            </a:br>
            <a:r>
              <a:rPr lang="en-US" dirty="0" smtClean="0"/>
              <a:t>England</a:t>
            </a:r>
            <a:endParaRPr lang="en-US" dirty="0"/>
          </a:p>
        </p:txBody>
      </p:sp>
      <p:pic>
        <p:nvPicPr>
          <p:cNvPr id="4" name="Picture 4" descr="salisburynave"/>
          <p:cNvPicPr>
            <a:picLocks noChangeAspect="1" noChangeArrowheads="1"/>
          </p:cNvPicPr>
          <p:nvPr/>
        </p:nvPicPr>
        <p:blipFill>
          <a:blip r:embed="rId2"/>
          <a:srcRect t="3145" b="9433"/>
          <a:stretch>
            <a:fillRect/>
          </a:stretch>
        </p:blipFill>
        <p:spPr bwMode="auto">
          <a:xfrm>
            <a:off x="685800" y="153829"/>
            <a:ext cx="4724400" cy="6594659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74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Royal Portal</a:t>
            </a:r>
            <a:br>
              <a:rPr lang="en-US" dirty="0" smtClean="0"/>
            </a:br>
            <a:r>
              <a:rPr lang="en-US" dirty="0" smtClean="0"/>
              <a:t>Chartres, France</a:t>
            </a:r>
            <a:endParaRPr lang="en-US" dirty="0"/>
          </a:p>
        </p:txBody>
      </p:sp>
      <p:pic>
        <p:nvPicPr>
          <p:cNvPr id="4" name="Picture 1030" descr=" 18-05.jpg                                                      000000A3schmoopy  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715000"/>
            <a:ext cx="5410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Milan Cathedral, Italy</a:t>
            </a:r>
            <a:endParaRPr lang="en-US" dirty="0"/>
          </a:p>
        </p:txBody>
      </p:sp>
      <p:pic>
        <p:nvPicPr>
          <p:cNvPr id="4" name="Content Placeholder 4" descr="4572679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905162" cy="5715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Denis,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Content Placeholder 4" descr="0087sm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5534462" cy="46482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Orvieto</a:t>
            </a:r>
            <a:r>
              <a:rPr lang="en-US" dirty="0" smtClean="0"/>
              <a:t> </a:t>
            </a:r>
            <a:r>
              <a:rPr lang="en-US" dirty="0" smtClean="0"/>
              <a:t>Cathedral,</a:t>
            </a:r>
            <a:br>
              <a:rPr lang="en-US" dirty="0" smtClean="0"/>
            </a:br>
            <a:r>
              <a:rPr lang="en-US" dirty="0" smtClean="0"/>
              <a:t>Italy</a:t>
            </a:r>
            <a:endParaRPr lang="en-US" dirty="0"/>
          </a:p>
        </p:txBody>
      </p:sp>
      <p:pic>
        <p:nvPicPr>
          <p:cNvPr id="4" name="Content Placeholder 4" descr="Orvieto_cathedra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0"/>
            <a:ext cx="5384800" cy="690245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Sainte </a:t>
            </a:r>
            <a:r>
              <a:rPr lang="en-US" dirty="0" err="1" smtClean="0"/>
              <a:t>Chapelle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6" descr="18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4718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Denis,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5" descr="0096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09600"/>
            <a:ext cx="4270983" cy="551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799" y="26670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Laon</a:t>
            </a:r>
            <a:r>
              <a:rPr lang="en-US" dirty="0" smtClean="0"/>
              <a:t> 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6" descr="18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386" y="0"/>
            <a:ext cx="457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Laon</a:t>
            </a:r>
            <a:r>
              <a:rPr lang="en-US" dirty="0" smtClean="0"/>
              <a:t> </a:t>
            </a:r>
            <a:r>
              <a:rPr lang="en-US" dirty="0" err="1" smtClean="0"/>
              <a:t>Cathdral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3" descr=" 18-07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5180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6" y="2819400"/>
            <a:ext cx="41696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Chartres </a:t>
            </a:r>
            <a:br>
              <a:rPr lang="en-US" dirty="0" smtClean="0"/>
            </a:br>
            <a:r>
              <a:rPr lang="en-US" dirty="0" smtClean="0"/>
              <a:t>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6" name="Picture 1028" descr=" 18-12.jpg                                                      000000A3schmoopy                       0000000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4967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6" y="2819400"/>
            <a:ext cx="41696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Amiens 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3" descr=" 18-17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475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Reims,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4" descr=" 18-21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7" y="0"/>
            <a:ext cx="4986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334001"/>
            <a:ext cx="426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Cologne Cathedral, Germany</a:t>
            </a:r>
            <a:endParaRPr lang="en-US" dirty="0"/>
          </a:p>
        </p:txBody>
      </p:sp>
      <p:pic>
        <p:nvPicPr>
          <p:cNvPr id="4" name="Picture 6" descr="18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1"/>
            <a:ext cx="760659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4336" y="2819400"/>
            <a:ext cx="41696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Amiens 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3" descr=" 18-17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475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43840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Notre Dame,</a:t>
            </a:r>
            <a:br>
              <a:rPr lang="en-US" dirty="0" smtClean="0"/>
            </a:br>
            <a:r>
              <a:rPr lang="en-US" dirty="0" smtClean="0"/>
              <a:t>Paris, France</a:t>
            </a:r>
            <a:endParaRPr lang="en-US" dirty="0"/>
          </a:p>
        </p:txBody>
      </p:sp>
      <p:pic>
        <p:nvPicPr>
          <p:cNvPr id="5" name="Content Placeholder 4" descr="Paris-notre-dame-facad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5158628" cy="6858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Salisbury Cathedral,</a:t>
            </a:r>
            <a:br>
              <a:rPr lang="en-US" dirty="0" smtClean="0"/>
            </a:br>
            <a:r>
              <a:rPr lang="en-US" dirty="0" smtClean="0"/>
              <a:t>England</a:t>
            </a:r>
            <a:endParaRPr lang="en-US" dirty="0"/>
          </a:p>
        </p:txBody>
      </p:sp>
      <p:pic>
        <p:nvPicPr>
          <p:cNvPr id="4" name="Picture 4" descr="salisburynave"/>
          <p:cNvPicPr>
            <a:picLocks noChangeAspect="1" noChangeArrowheads="1"/>
          </p:cNvPicPr>
          <p:nvPr/>
        </p:nvPicPr>
        <p:blipFill>
          <a:blip r:embed="rId2"/>
          <a:srcRect t="3145" b="9433"/>
          <a:stretch>
            <a:fillRect/>
          </a:stretch>
        </p:blipFill>
        <p:spPr bwMode="auto">
          <a:xfrm>
            <a:off x="685800" y="153829"/>
            <a:ext cx="4724400" cy="6594659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Amiens, France</a:t>
            </a:r>
            <a:endParaRPr lang="en-US" dirty="0"/>
          </a:p>
        </p:txBody>
      </p:sp>
      <p:pic>
        <p:nvPicPr>
          <p:cNvPr id="5" name="Picture 3" descr=" 18-19.jpg                                                      0000AE9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0"/>
            <a:ext cx="5211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5334001"/>
            <a:ext cx="426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Cologne Cathedral, Germany</a:t>
            </a:r>
            <a:endParaRPr lang="en-US" dirty="0"/>
          </a:p>
        </p:txBody>
      </p:sp>
      <p:pic>
        <p:nvPicPr>
          <p:cNvPr id="4" name="Picture 6" descr="18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1"/>
            <a:ext cx="760659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Cologne Cathedral,</a:t>
            </a:r>
            <a:br>
              <a:rPr lang="en-US" dirty="0" smtClean="0"/>
            </a:br>
            <a:r>
              <a:rPr lang="en-US" dirty="0" smtClean="0"/>
              <a:t>Germany</a:t>
            </a:r>
            <a:endParaRPr lang="en-US" dirty="0"/>
          </a:p>
        </p:txBody>
      </p:sp>
      <p:pic>
        <p:nvPicPr>
          <p:cNvPr id="6" name="Content Placeholder 5" descr="site_0292_0001-464-0-201109202009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8600"/>
            <a:ext cx="4744322" cy="632917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667000"/>
            <a:ext cx="2819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St. Denis,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5" descr="0096s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609600"/>
            <a:ext cx="4270983" cy="551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Sainte </a:t>
            </a:r>
            <a:r>
              <a:rPr lang="en-US" dirty="0" err="1" smtClean="0"/>
              <a:t>Chapelle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6" descr="18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4718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5715000"/>
            <a:ext cx="5410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Milan Cathedral, Italy</a:t>
            </a:r>
            <a:endParaRPr lang="en-US" dirty="0"/>
          </a:p>
        </p:txBody>
      </p:sp>
      <p:pic>
        <p:nvPicPr>
          <p:cNvPr id="4" name="Content Placeholder 4" descr="4572679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7905162" cy="5715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799" y="2667000"/>
            <a:ext cx="3581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Laon</a:t>
            </a:r>
            <a:r>
              <a:rPr lang="en-US" dirty="0" smtClean="0"/>
              <a:t> Cathedral,</a:t>
            </a:r>
            <a:br>
              <a:rPr lang="en-US" dirty="0" smtClean="0"/>
            </a:br>
            <a:r>
              <a:rPr lang="en-US" dirty="0" smtClean="0"/>
              <a:t>France</a:t>
            </a:r>
            <a:endParaRPr lang="en-US" dirty="0"/>
          </a:p>
        </p:txBody>
      </p:sp>
      <p:pic>
        <p:nvPicPr>
          <p:cNvPr id="5" name="Picture 6" descr="18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386" y="0"/>
            <a:ext cx="457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908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Salisbury Cathedral,</a:t>
            </a:r>
            <a:br>
              <a:rPr lang="en-US" dirty="0" smtClean="0"/>
            </a:br>
            <a:r>
              <a:rPr lang="en-US" dirty="0" smtClean="0"/>
              <a:t>England</a:t>
            </a:r>
            <a:endParaRPr lang="en-US" dirty="0"/>
          </a:p>
        </p:txBody>
      </p:sp>
      <p:pic>
        <p:nvPicPr>
          <p:cNvPr id="4" name="Picture 6" descr="18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58356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350</Words>
  <Application>Microsoft Macintosh PowerPoint</Application>
  <PresentationFormat>On-screen Show (4:3)</PresentationFormat>
  <Paragraphs>69</Paragraphs>
  <Slides>69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Reviewing Cathedrals! Chapter 18</vt:lpstr>
      <vt:lpstr>St. Denis, France</vt:lpstr>
      <vt:lpstr>Laon Cathdral, France</vt:lpstr>
      <vt:lpstr>Royal Portal Chartres, France</vt:lpstr>
      <vt:lpstr>Chartres  Cathedral, France</vt:lpstr>
      <vt:lpstr>Amiens Cathedral, France</vt:lpstr>
      <vt:lpstr>Milan Cathedral, Italy</vt:lpstr>
      <vt:lpstr>Laon Cathedral, France</vt:lpstr>
      <vt:lpstr>Salisbury Cathedral, England</vt:lpstr>
      <vt:lpstr>Salisbury Cathedral, England</vt:lpstr>
      <vt:lpstr>Royal Portal Chartres, France</vt:lpstr>
      <vt:lpstr>Cologne Cathedral, Germany</vt:lpstr>
      <vt:lpstr>Oriveto Cathedral, Italy</vt:lpstr>
      <vt:lpstr>Salisbury Cathedral, England</vt:lpstr>
      <vt:lpstr>Cologne Cathedral, Germany</vt:lpstr>
      <vt:lpstr>Reims, France</vt:lpstr>
      <vt:lpstr>Notre Dame, Paris, France</vt:lpstr>
      <vt:lpstr>Orvieto Cathedral, Italy</vt:lpstr>
      <vt:lpstr>Milan Cathedral, Italy</vt:lpstr>
      <vt:lpstr>St. Denis, France</vt:lpstr>
      <vt:lpstr>St. Denis, France</vt:lpstr>
      <vt:lpstr>Laon Cathedral, France</vt:lpstr>
      <vt:lpstr>Laon Cathdral, France</vt:lpstr>
      <vt:lpstr>Chartres  Cathedral, France</vt:lpstr>
      <vt:lpstr>Reims, France</vt:lpstr>
      <vt:lpstr>Amiens, France</vt:lpstr>
      <vt:lpstr>Amiens Cathedral, France</vt:lpstr>
      <vt:lpstr>Sainte Chapelle, France</vt:lpstr>
      <vt:lpstr>Notre Dame, Paris, France</vt:lpstr>
      <vt:lpstr>Salisbury Cathedral, England</vt:lpstr>
      <vt:lpstr>Amiens, France</vt:lpstr>
      <vt:lpstr>Cologne Cathedral, Germany</vt:lpstr>
      <vt:lpstr>Cologne Cathedral, Germany</vt:lpstr>
      <vt:lpstr>St. Denis, France</vt:lpstr>
      <vt:lpstr>St. Denis, France</vt:lpstr>
      <vt:lpstr>Laon Cathdral, France</vt:lpstr>
      <vt:lpstr>Royal Portal Chartres, France</vt:lpstr>
      <vt:lpstr>Chartres  Cathedral, France</vt:lpstr>
      <vt:lpstr>Amiens Cathedral, France</vt:lpstr>
      <vt:lpstr>Milan Cathedral, Italy</vt:lpstr>
      <vt:lpstr>Laon Cathedral, France</vt:lpstr>
      <vt:lpstr>Salisbury Cathedral, England</vt:lpstr>
      <vt:lpstr>Orvieto Cathedral, Italy</vt:lpstr>
      <vt:lpstr>Salisbury Cathedral, England</vt:lpstr>
      <vt:lpstr>Amiens, France</vt:lpstr>
      <vt:lpstr>Cologne Cathedral, Germany</vt:lpstr>
      <vt:lpstr>Sainte Chapelle, France</vt:lpstr>
      <vt:lpstr>Reims, France</vt:lpstr>
      <vt:lpstr>Notre Dame, Paris, France</vt:lpstr>
      <vt:lpstr>Salisbury Cathedral, England</vt:lpstr>
      <vt:lpstr>Royal Portal Chartres, France</vt:lpstr>
      <vt:lpstr>Milan Cathedral, Italy</vt:lpstr>
      <vt:lpstr>St. Denis, France</vt:lpstr>
      <vt:lpstr>Orvieto Cathedral, Italy</vt:lpstr>
      <vt:lpstr>Sainte Chapelle, France</vt:lpstr>
      <vt:lpstr>St. Denis, France</vt:lpstr>
      <vt:lpstr>Laon Cathedral, France</vt:lpstr>
      <vt:lpstr>Laon Cathdral, France</vt:lpstr>
      <vt:lpstr>Chartres  Cathedral, France</vt:lpstr>
      <vt:lpstr>Reims, France</vt:lpstr>
      <vt:lpstr>Cologne Cathedral, Germany</vt:lpstr>
      <vt:lpstr>Amiens Cathedral, France</vt:lpstr>
      <vt:lpstr>Notre Dame, Paris, France</vt:lpstr>
      <vt:lpstr>Salisbury Cathedral, England</vt:lpstr>
      <vt:lpstr>Amiens, France</vt:lpstr>
      <vt:lpstr>Cologne Cathedral, Germany</vt:lpstr>
      <vt:lpstr>Cologne Cathedral, Germany</vt:lpstr>
      <vt:lpstr>St. Denis, France</vt:lpstr>
      <vt:lpstr>Sainte Chapelle, France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Reviewing Artists!</dc:title>
  <dc:creator>Valerie Park</dc:creator>
  <cp:lastModifiedBy>Valerie Park</cp:lastModifiedBy>
  <cp:revision>9</cp:revision>
  <dcterms:created xsi:type="dcterms:W3CDTF">2012-11-30T18:54:19Z</dcterms:created>
  <dcterms:modified xsi:type="dcterms:W3CDTF">2012-12-01T04:28:18Z</dcterms:modified>
</cp:coreProperties>
</file>